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7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31" autoAdjust="0"/>
  </p:normalViewPr>
  <p:slideViewPr>
    <p:cSldViewPr>
      <p:cViewPr varScale="1">
        <p:scale>
          <a:sx n="89" d="100"/>
          <a:sy n="89" d="100"/>
        </p:scale>
        <p:origin x="-113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EDEAE-4773-4C20-9FD9-AE4CCB088FFD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B4EF2-B7E2-4A91-A803-D2AB65E6E1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B4EF2-B7E2-4A91-A803-D2AB65E6E1C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4Sale.png"/>
          <p:cNvPicPr>
            <a:picLocks noChangeAspect="1"/>
          </p:cNvPicPr>
          <p:nvPr userDrawn="1"/>
        </p:nvPicPr>
        <p:blipFill>
          <a:blip r:embed="rId2"/>
          <a:srcRect l="7913"/>
          <a:stretch>
            <a:fillRect/>
          </a:stretch>
        </p:blipFill>
        <p:spPr>
          <a:xfrm>
            <a:off x="0" y="990600"/>
            <a:ext cx="6207004" cy="5867400"/>
          </a:xfrm>
          <a:prstGeom prst="rect">
            <a:avLst/>
          </a:prstGeom>
        </p:spPr>
      </p:pic>
      <p:grpSp>
        <p:nvGrpSpPr>
          <p:cNvPr id="8" name="Group 13"/>
          <p:cNvGrpSpPr/>
          <p:nvPr userDrawn="1"/>
        </p:nvGrpSpPr>
        <p:grpSpPr>
          <a:xfrm>
            <a:off x="-47625" y="-9525"/>
            <a:ext cx="9217152" cy="6867525"/>
            <a:chOff x="-47625" y="-9525"/>
            <a:chExt cx="9217152" cy="6867525"/>
          </a:xfrm>
        </p:grpSpPr>
        <p:sp>
          <p:nvSpPr>
            <p:cNvPr id="9" name="Rectangle 8"/>
            <p:cNvSpPr/>
            <p:nvPr userDrawn="1"/>
          </p:nvSpPr>
          <p:spPr>
            <a:xfrm>
              <a:off x="1524000" y="6705600"/>
              <a:ext cx="7620000" cy="1524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  <a:alpha val="50000"/>
                  </a:schemeClr>
                </a:gs>
                <a:gs pos="100000">
                  <a:schemeClr val="accent1"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Header"/>
            <p:cNvGrpSpPr/>
            <p:nvPr userDrawn="1"/>
          </p:nvGrpSpPr>
          <p:grpSpPr>
            <a:xfrm>
              <a:off x="-47625" y="-9525"/>
              <a:ext cx="9217152" cy="1752600"/>
              <a:chOff x="-28575" y="-9525"/>
              <a:chExt cx="9172575" cy="1752600"/>
            </a:xfrm>
          </p:grpSpPr>
          <p:sp>
            <p:nvSpPr>
              <p:cNvPr id="11" name="Freeform 10"/>
              <p:cNvSpPr/>
              <p:nvPr userDrawn="1"/>
            </p:nvSpPr>
            <p:spPr>
              <a:xfrm>
                <a:off x="-9525" y="857251"/>
                <a:ext cx="4638675" cy="800100"/>
              </a:xfrm>
              <a:custGeom>
                <a:avLst/>
                <a:gdLst>
                  <a:gd name="connsiteX0" fmla="*/ 9525 w 4638675"/>
                  <a:gd name="connsiteY0" fmla="*/ 733425 h 733425"/>
                  <a:gd name="connsiteX1" fmla="*/ 161925 w 4638675"/>
                  <a:gd name="connsiteY1" fmla="*/ 685800 h 733425"/>
                  <a:gd name="connsiteX2" fmla="*/ 428625 w 4638675"/>
                  <a:gd name="connsiteY2" fmla="*/ 609600 h 733425"/>
                  <a:gd name="connsiteX3" fmla="*/ 742950 w 4638675"/>
                  <a:gd name="connsiteY3" fmla="*/ 542925 h 733425"/>
                  <a:gd name="connsiteX4" fmla="*/ 1247775 w 4638675"/>
                  <a:gd name="connsiteY4" fmla="*/ 466725 h 733425"/>
                  <a:gd name="connsiteX5" fmla="*/ 1800225 w 4638675"/>
                  <a:gd name="connsiteY5" fmla="*/ 390525 h 733425"/>
                  <a:gd name="connsiteX6" fmla="*/ 2333625 w 4638675"/>
                  <a:gd name="connsiteY6" fmla="*/ 333375 h 733425"/>
                  <a:gd name="connsiteX7" fmla="*/ 2895600 w 4638675"/>
                  <a:gd name="connsiteY7" fmla="*/ 304800 h 733425"/>
                  <a:gd name="connsiteX8" fmla="*/ 3581400 w 4638675"/>
                  <a:gd name="connsiteY8" fmla="*/ 276225 h 733425"/>
                  <a:gd name="connsiteX9" fmla="*/ 4314825 w 4638675"/>
                  <a:gd name="connsiteY9" fmla="*/ 266700 h 733425"/>
                  <a:gd name="connsiteX10" fmla="*/ 4638675 w 4638675"/>
                  <a:gd name="connsiteY10" fmla="*/ 285750 h 733425"/>
                  <a:gd name="connsiteX11" fmla="*/ 4638675 w 4638675"/>
                  <a:gd name="connsiteY11" fmla="*/ 0 h 733425"/>
                  <a:gd name="connsiteX12" fmla="*/ 0 w 4638675"/>
                  <a:gd name="connsiteY12" fmla="*/ 123825 h 733425"/>
                  <a:gd name="connsiteX13" fmla="*/ 9525 w 4638675"/>
                  <a:gd name="connsiteY13" fmla="*/ 73342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38675" h="733425">
                    <a:moveTo>
                      <a:pt x="9525" y="733425"/>
                    </a:moveTo>
                    <a:lnTo>
                      <a:pt x="161925" y="685800"/>
                    </a:lnTo>
                    <a:lnTo>
                      <a:pt x="428625" y="609600"/>
                    </a:lnTo>
                    <a:lnTo>
                      <a:pt x="742950" y="542925"/>
                    </a:lnTo>
                    <a:lnTo>
                      <a:pt x="1247775" y="466725"/>
                    </a:lnTo>
                    <a:lnTo>
                      <a:pt x="1800225" y="390525"/>
                    </a:lnTo>
                    <a:lnTo>
                      <a:pt x="2333625" y="333375"/>
                    </a:lnTo>
                    <a:lnTo>
                      <a:pt x="2895600" y="304800"/>
                    </a:lnTo>
                    <a:lnTo>
                      <a:pt x="3581400" y="276225"/>
                    </a:lnTo>
                    <a:lnTo>
                      <a:pt x="4314825" y="266700"/>
                    </a:lnTo>
                    <a:lnTo>
                      <a:pt x="4638675" y="285750"/>
                    </a:lnTo>
                    <a:lnTo>
                      <a:pt x="4638675" y="0"/>
                    </a:lnTo>
                    <a:lnTo>
                      <a:pt x="0" y="123825"/>
                    </a:lnTo>
                    <a:cubicBezTo>
                      <a:pt x="-3175" y="330200"/>
                      <a:pt x="9525" y="733425"/>
                      <a:pt x="9525" y="733425"/>
                    </a:cubicBezTo>
                    <a:close/>
                  </a:path>
                </a:pathLst>
              </a:custGeom>
              <a:gradFill flip="none" rotWithShape="1">
                <a:gsLst>
                  <a:gs pos="9000">
                    <a:schemeClr val="accent1">
                      <a:lumMod val="75000"/>
                    </a:schemeClr>
                  </a:gs>
                  <a:gs pos="96000">
                    <a:schemeClr val="accent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/>
              <p:nvPr userDrawn="1"/>
            </p:nvSpPr>
            <p:spPr>
              <a:xfrm>
                <a:off x="0" y="771525"/>
                <a:ext cx="5057775" cy="609600"/>
              </a:xfrm>
              <a:custGeom>
                <a:avLst/>
                <a:gdLst>
                  <a:gd name="connsiteX0" fmla="*/ 0 w 5057775"/>
                  <a:gd name="connsiteY0" fmla="*/ 609600 h 609600"/>
                  <a:gd name="connsiteX1" fmla="*/ 333375 w 5057775"/>
                  <a:gd name="connsiteY1" fmla="*/ 542925 h 609600"/>
                  <a:gd name="connsiteX2" fmla="*/ 819150 w 5057775"/>
                  <a:gd name="connsiteY2" fmla="*/ 447675 h 609600"/>
                  <a:gd name="connsiteX3" fmla="*/ 1162050 w 5057775"/>
                  <a:gd name="connsiteY3" fmla="*/ 400050 h 609600"/>
                  <a:gd name="connsiteX4" fmla="*/ 1743075 w 5057775"/>
                  <a:gd name="connsiteY4" fmla="*/ 323850 h 609600"/>
                  <a:gd name="connsiteX5" fmla="*/ 2324100 w 5057775"/>
                  <a:gd name="connsiteY5" fmla="*/ 276225 h 609600"/>
                  <a:gd name="connsiteX6" fmla="*/ 3076575 w 5057775"/>
                  <a:gd name="connsiteY6" fmla="*/ 238125 h 609600"/>
                  <a:gd name="connsiteX7" fmla="*/ 3514725 w 5057775"/>
                  <a:gd name="connsiteY7" fmla="*/ 228600 h 609600"/>
                  <a:gd name="connsiteX8" fmla="*/ 4095750 w 5057775"/>
                  <a:gd name="connsiteY8" fmla="*/ 228600 h 609600"/>
                  <a:gd name="connsiteX9" fmla="*/ 4657725 w 5057775"/>
                  <a:gd name="connsiteY9" fmla="*/ 257175 h 609600"/>
                  <a:gd name="connsiteX10" fmla="*/ 5019675 w 5057775"/>
                  <a:gd name="connsiteY10" fmla="*/ 276225 h 609600"/>
                  <a:gd name="connsiteX11" fmla="*/ 5057775 w 5057775"/>
                  <a:gd name="connsiteY11" fmla="*/ 114300 h 609600"/>
                  <a:gd name="connsiteX12" fmla="*/ 4143375 w 5057775"/>
                  <a:gd name="connsiteY12" fmla="*/ 0 h 609600"/>
                  <a:gd name="connsiteX13" fmla="*/ 0 w 5057775"/>
                  <a:gd name="connsiteY13" fmla="*/ 57150 h 609600"/>
                  <a:gd name="connsiteX14" fmla="*/ 0 w 5057775"/>
                  <a:gd name="connsiteY14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7775" h="609600">
                    <a:moveTo>
                      <a:pt x="0" y="609600"/>
                    </a:moveTo>
                    <a:lnTo>
                      <a:pt x="333375" y="542925"/>
                    </a:lnTo>
                    <a:lnTo>
                      <a:pt x="819150" y="447675"/>
                    </a:lnTo>
                    <a:lnTo>
                      <a:pt x="1162050" y="400050"/>
                    </a:lnTo>
                    <a:lnTo>
                      <a:pt x="1743075" y="323850"/>
                    </a:lnTo>
                    <a:lnTo>
                      <a:pt x="2324100" y="276225"/>
                    </a:lnTo>
                    <a:lnTo>
                      <a:pt x="3076575" y="238125"/>
                    </a:lnTo>
                    <a:lnTo>
                      <a:pt x="3514725" y="228600"/>
                    </a:lnTo>
                    <a:lnTo>
                      <a:pt x="4095750" y="228600"/>
                    </a:lnTo>
                    <a:lnTo>
                      <a:pt x="4657725" y="257175"/>
                    </a:lnTo>
                    <a:lnTo>
                      <a:pt x="5019675" y="276225"/>
                    </a:lnTo>
                    <a:lnTo>
                      <a:pt x="5057775" y="114300"/>
                    </a:lnTo>
                    <a:lnTo>
                      <a:pt x="4143375" y="0"/>
                    </a:lnTo>
                    <a:lnTo>
                      <a:pt x="0" y="57150"/>
                    </a:lnTo>
                    <a:lnTo>
                      <a:pt x="0" y="609600"/>
                    </a:lnTo>
                    <a:close/>
                  </a:path>
                </a:pathLst>
              </a:custGeom>
              <a:gradFill flip="none" rotWithShape="1">
                <a:gsLst>
                  <a:gs pos="33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/>
              <p:nvPr userDrawn="1"/>
            </p:nvSpPr>
            <p:spPr>
              <a:xfrm>
                <a:off x="-9525" y="-9525"/>
                <a:ext cx="9153525" cy="1752600"/>
              </a:xfrm>
              <a:custGeom>
                <a:avLst/>
                <a:gdLst>
                  <a:gd name="connsiteX0" fmla="*/ 9525 w 9153525"/>
                  <a:gd name="connsiteY0" fmla="*/ 1038225 h 1752600"/>
                  <a:gd name="connsiteX1" fmla="*/ 600075 w 9153525"/>
                  <a:gd name="connsiteY1" fmla="*/ 990600 h 1752600"/>
                  <a:gd name="connsiteX2" fmla="*/ 1190625 w 9153525"/>
                  <a:gd name="connsiteY2" fmla="*/ 942975 h 1752600"/>
                  <a:gd name="connsiteX3" fmla="*/ 1933575 w 9153525"/>
                  <a:gd name="connsiteY3" fmla="*/ 904875 h 1752600"/>
                  <a:gd name="connsiteX4" fmla="*/ 2609850 w 9153525"/>
                  <a:gd name="connsiteY4" fmla="*/ 895350 h 1752600"/>
                  <a:gd name="connsiteX5" fmla="*/ 3219450 w 9153525"/>
                  <a:gd name="connsiteY5" fmla="*/ 895350 h 1752600"/>
                  <a:gd name="connsiteX6" fmla="*/ 4000500 w 9153525"/>
                  <a:gd name="connsiteY6" fmla="*/ 914400 h 1752600"/>
                  <a:gd name="connsiteX7" fmla="*/ 4705350 w 9153525"/>
                  <a:gd name="connsiteY7" fmla="*/ 952500 h 1752600"/>
                  <a:gd name="connsiteX8" fmla="*/ 5581650 w 9153525"/>
                  <a:gd name="connsiteY8" fmla="*/ 1038225 h 1752600"/>
                  <a:gd name="connsiteX9" fmla="*/ 6391275 w 9153525"/>
                  <a:gd name="connsiteY9" fmla="*/ 1143000 h 1752600"/>
                  <a:gd name="connsiteX10" fmla="*/ 7143750 w 9153525"/>
                  <a:gd name="connsiteY10" fmla="*/ 1266825 h 1752600"/>
                  <a:gd name="connsiteX11" fmla="*/ 7810500 w 9153525"/>
                  <a:gd name="connsiteY11" fmla="*/ 1400175 h 1752600"/>
                  <a:gd name="connsiteX12" fmla="*/ 8305800 w 9153525"/>
                  <a:gd name="connsiteY12" fmla="*/ 1514475 h 1752600"/>
                  <a:gd name="connsiteX13" fmla="*/ 8877300 w 9153525"/>
                  <a:gd name="connsiteY13" fmla="*/ 1666875 h 1752600"/>
                  <a:gd name="connsiteX14" fmla="*/ 9153525 w 9153525"/>
                  <a:gd name="connsiteY14" fmla="*/ 1752600 h 1752600"/>
                  <a:gd name="connsiteX15" fmla="*/ 9134475 w 9153525"/>
                  <a:gd name="connsiteY15" fmla="*/ 9525 h 1752600"/>
                  <a:gd name="connsiteX16" fmla="*/ 0 w 9153525"/>
                  <a:gd name="connsiteY16" fmla="*/ 0 h 1752600"/>
                  <a:gd name="connsiteX17" fmla="*/ 9525 w 9153525"/>
                  <a:gd name="connsiteY17" fmla="*/ 1038225 h 1752600"/>
                  <a:gd name="connsiteX0" fmla="*/ 9525 w 9153525"/>
                  <a:gd name="connsiteY0" fmla="*/ 1038225 h 1752600"/>
                  <a:gd name="connsiteX1" fmla="*/ 600075 w 9153525"/>
                  <a:gd name="connsiteY1" fmla="*/ 990600 h 1752600"/>
                  <a:gd name="connsiteX2" fmla="*/ 1190625 w 9153525"/>
                  <a:gd name="connsiteY2" fmla="*/ 942975 h 1752600"/>
                  <a:gd name="connsiteX3" fmla="*/ 1933575 w 9153525"/>
                  <a:gd name="connsiteY3" fmla="*/ 904875 h 1752600"/>
                  <a:gd name="connsiteX4" fmla="*/ 2609850 w 9153525"/>
                  <a:gd name="connsiteY4" fmla="*/ 895350 h 1752600"/>
                  <a:gd name="connsiteX5" fmla="*/ 3219450 w 9153525"/>
                  <a:gd name="connsiteY5" fmla="*/ 895350 h 1752600"/>
                  <a:gd name="connsiteX6" fmla="*/ 4000500 w 9153525"/>
                  <a:gd name="connsiteY6" fmla="*/ 914400 h 1752600"/>
                  <a:gd name="connsiteX7" fmla="*/ 4705350 w 9153525"/>
                  <a:gd name="connsiteY7" fmla="*/ 952500 h 1752600"/>
                  <a:gd name="connsiteX8" fmla="*/ 5581650 w 9153525"/>
                  <a:gd name="connsiteY8" fmla="*/ 1038225 h 1752600"/>
                  <a:gd name="connsiteX9" fmla="*/ 6391275 w 9153525"/>
                  <a:gd name="connsiteY9" fmla="*/ 1143000 h 1752600"/>
                  <a:gd name="connsiteX10" fmla="*/ 7143750 w 9153525"/>
                  <a:gd name="connsiteY10" fmla="*/ 1266825 h 1752600"/>
                  <a:gd name="connsiteX11" fmla="*/ 7810500 w 9153525"/>
                  <a:gd name="connsiteY11" fmla="*/ 1400175 h 1752600"/>
                  <a:gd name="connsiteX12" fmla="*/ 8305800 w 9153525"/>
                  <a:gd name="connsiteY12" fmla="*/ 1514475 h 1752600"/>
                  <a:gd name="connsiteX13" fmla="*/ 8877300 w 9153525"/>
                  <a:gd name="connsiteY13" fmla="*/ 1666875 h 1752600"/>
                  <a:gd name="connsiteX14" fmla="*/ 9153525 w 9153525"/>
                  <a:gd name="connsiteY14" fmla="*/ 1752600 h 1752600"/>
                  <a:gd name="connsiteX15" fmla="*/ 9134475 w 9153525"/>
                  <a:gd name="connsiteY15" fmla="*/ 9525 h 1752600"/>
                  <a:gd name="connsiteX16" fmla="*/ 0 w 9153525"/>
                  <a:gd name="connsiteY16" fmla="*/ 0 h 1752600"/>
                  <a:gd name="connsiteX17" fmla="*/ 9525 w 9153525"/>
                  <a:gd name="connsiteY17" fmla="*/ 1038225 h 1752600"/>
                  <a:gd name="connsiteX0" fmla="*/ 9525 w 9153525"/>
                  <a:gd name="connsiteY0" fmla="*/ 1038225 h 1752600"/>
                  <a:gd name="connsiteX1" fmla="*/ 600075 w 9153525"/>
                  <a:gd name="connsiteY1" fmla="*/ 990600 h 1752600"/>
                  <a:gd name="connsiteX2" fmla="*/ 1190625 w 9153525"/>
                  <a:gd name="connsiteY2" fmla="*/ 942975 h 1752600"/>
                  <a:gd name="connsiteX3" fmla="*/ 1933575 w 9153525"/>
                  <a:gd name="connsiteY3" fmla="*/ 904875 h 1752600"/>
                  <a:gd name="connsiteX4" fmla="*/ 2609850 w 9153525"/>
                  <a:gd name="connsiteY4" fmla="*/ 895350 h 1752600"/>
                  <a:gd name="connsiteX5" fmla="*/ 3219450 w 9153525"/>
                  <a:gd name="connsiteY5" fmla="*/ 895350 h 1752600"/>
                  <a:gd name="connsiteX6" fmla="*/ 4000500 w 9153525"/>
                  <a:gd name="connsiteY6" fmla="*/ 914400 h 1752600"/>
                  <a:gd name="connsiteX7" fmla="*/ 4705350 w 9153525"/>
                  <a:gd name="connsiteY7" fmla="*/ 952500 h 1752600"/>
                  <a:gd name="connsiteX8" fmla="*/ 5581650 w 9153525"/>
                  <a:gd name="connsiteY8" fmla="*/ 1038225 h 1752600"/>
                  <a:gd name="connsiteX9" fmla="*/ 6391275 w 9153525"/>
                  <a:gd name="connsiteY9" fmla="*/ 1143000 h 1752600"/>
                  <a:gd name="connsiteX10" fmla="*/ 7143750 w 9153525"/>
                  <a:gd name="connsiteY10" fmla="*/ 1266825 h 1752600"/>
                  <a:gd name="connsiteX11" fmla="*/ 7810500 w 9153525"/>
                  <a:gd name="connsiteY11" fmla="*/ 1400175 h 1752600"/>
                  <a:gd name="connsiteX12" fmla="*/ 8305800 w 9153525"/>
                  <a:gd name="connsiteY12" fmla="*/ 1514475 h 1752600"/>
                  <a:gd name="connsiteX13" fmla="*/ 8877300 w 9153525"/>
                  <a:gd name="connsiteY13" fmla="*/ 1666875 h 1752600"/>
                  <a:gd name="connsiteX14" fmla="*/ 9153525 w 9153525"/>
                  <a:gd name="connsiteY14" fmla="*/ 1752600 h 1752600"/>
                  <a:gd name="connsiteX15" fmla="*/ 9134475 w 9153525"/>
                  <a:gd name="connsiteY15" fmla="*/ 9525 h 1752600"/>
                  <a:gd name="connsiteX16" fmla="*/ 0 w 9153525"/>
                  <a:gd name="connsiteY16" fmla="*/ 0 h 1752600"/>
                  <a:gd name="connsiteX17" fmla="*/ 9525 w 9153525"/>
                  <a:gd name="connsiteY17" fmla="*/ 1038225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153525" h="1752600">
                    <a:moveTo>
                      <a:pt x="9525" y="1038225"/>
                    </a:moveTo>
                    <a:lnTo>
                      <a:pt x="600075" y="990600"/>
                    </a:lnTo>
                    <a:lnTo>
                      <a:pt x="1190625" y="942975"/>
                    </a:lnTo>
                    <a:lnTo>
                      <a:pt x="1933575" y="904875"/>
                    </a:lnTo>
                    <a:lnTo>
                      <a:pt x="2609850" y="895350"/>
                    </a:lnTo>
                    <a:lnTo>
                      <a:pt x="3219450" y="895350"/>
                    </a:lnTo>
                    <a:lnTo>
                      <a:pt x="4000500" y="914400"/>
                    </a:lnTo>
                    <a:lnTo>
                      <a:pt x="4705350" y="952500"/>
                    </a:lnTo>
                    <a:lnTo>
                      <a:pt x="5581650" y="1038225"/>
                    </a:lnTo>
                    <a:lnTo>
                      <a:pt x="6391275" y="1143000"/>
                    </a:lnTo>
                    <a:lnTo>
                      <a:pt x="7143750" y="1266825"/>
                    </a:lnTo>
                    <a:lnTo>
                      <a:pt x="7810500" y="1400175"/>
                    </a:lnTo>
                    <a:lnTo>
                      <a:pt x="8305800" y="1514475"/>
                    </a:lnTo>
                    <a:cubicBezTo>
                      <a:pt x="8880355" y="1677266"/>
                      <a:pt x="8458200" y="1550549"/>
                      <a:pt x="8877300" y="1666875"/>
                    </a:cubicBezTo>
                    <a:lnTo>
                      <a:pt x="9153525" y="1752600"/>
                    </a:lnTo>
                    <a:lnTo>
                      <a:pt x="9134475" y="9525"/>
                    </a:lnTo>
                    <a:lnTo>
                      <a:pt x="0" y="0"/>
                    </a:lnTo>
                    <a:cubicBezTo>
                      <a:pt x="6350" y="349250"/>
                      <a:pt x="9525" y="1038225"/>
                      <a:pt x="9525" y="1038225"/>
                    </a:cubicBezTo>
                    <a:close/>
                  </a:path>
                </a:pathLst>
              </a:custGeom>
              <a:gradFill flip="none" rotWithShape="1">
                <a:gsLst>
                  <a:gs pos="38000">
                    <a:schemeClr val="accent1">
                      <a:lumMod val="60000"/>
                      <a:lumOff val="40000"/>
                    </a:schemeClr>
                  </a:gs>
                  <a:gs pos="7900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/>
              <p:nvPr userDrawn="1"/>
            </p:nvSpPr>
            <p:spPr>
              <a:xfrm>
                <a:off x="-28575" y="885825"/>
                <a:ext cx="9125712" cy="838200"/>
              </a:xfrm>
              <a:custGeom>
                <a:avLst/>
                <a:gdLst>
                  <a:gd name="connsiteX0" fmla="*/ 0 w 9118600"/>
                  <a:gd name="connsiteY0" fmla="*/ 152400 h 846666"/>
                  <a:gd name="connsiteX1" fmla="*/ 821267 w 9118600"/>
                  <a:gd name="connsiteY1" fmla="*/ 76200 h 846666"/>
                  <a:gd name="connsiteX2" fmla="*/ 1651000 w 9118600"/>
                  <a:gd name="connsiteY2" fmla="*/ 25400 h 846666"/>
                  <a:gd name="connsiteX3" fmla="*/ 2683934 w 9118600"/>
                  <a:gd name="connsiteY3" fmla="*/ 0 h 846666"/>
                  <a:gd name="connsiteX4" fmla="*/ 3776134 w 9118600"/>
                  <a:gd name="connsiteY4" fmla="*/ 8466 h 846666"/>
                  <a:gd name="connsiteX5" fmla="*/ 4817534 w 9118600"/>
                  <a:gd name="connsiteY5" fmla="*/ 67733 h 846666"/>
                  <a:gd name="connsiteX6" fmla="*/ 5918200 w 9118600"/>
                  <a:gd name="connsiteY6" fmla="*/ 177800 h 846666"/>
                  <a:gd name="connsiteX7" fmla="*/ 7095067 w 9118600"/>
                  <a:gd name="connsiteY7" fmla="*/ 355600 h 846666"/>
                  <a:gd name="connsiteX8" fmla="*/ 8195734 w 9118600"/>
                  <a:gd name="connsiteY8" fmla="*/ 592666 h 846666"/>
                  <a:gd name="connsiteX9" fmla="*/ 9110134 w 9118600"/>
                  <a:gd name="connsiteY9" fmla="*/ 846666 h 846666"/>
                  <a:gd name="connsiteX10" fmla="*/ 9118600 w 9118600"/>
                  <a:gd name="connsiteY10" fmla="*/ 846666 h 846666"/>
                  <a:gd name="connsiteX11" fmla="*/ 9110134 w 9118600"/>
                  <a:gd name="connsiteY11" fmla="*/ 846666 h 846666"/>
                  <a:gd name="connsiteX12" fmla="*/ 9110134 w 9118600"/>
                  <a:gd name="connsiteY12" fmla="*/ 846666 h 84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18600" h="846666">
                    <a:moveTo>
                      <a:pt x="0" y="152400"/>
                    </a:moveTo>
                    <a:lnTo>
                      <a:pt x="821267" y="76200"/>
                    </a:lnTo>
                    <a:cubicBezTo>
                      <a:pt x="1096434" y="55033"/>
                      <a:pt x="1340556" y="38100"/>
                      <a:pt x="1651000" y="25400"/>
                    </a:cubicBezTo>
                    <a:cubicBezTo>
                      <a:pt x="1961444" y="12700"/>
                      <a:pt x="2683934" y="0"/>
                      <a:pt x="2683934" y="0"/>
                    </a:cubicBezTo>
                    <a:lnTo>
                      <a:pt x="3776134" y="8466"/>
                    </a:lnTo>
                    <a:cubicBezTo>
                      <a:pt x="4131734" y="19755"/>
                      <a:pt x="4460523" y="39511"/>
                      <a:pt x="4817534" y="67733"/>
                    </a:cubicBezTo>
                    <a:cubicBezTo>
                      <a:pt x="5174545" y="95955"/>
                      <a:pt x="5538611" y="129822"/>
                      <a:pt x="5918200" y="177800"/>
                    </a:cubicBezTo>
                    <a:cubicBezTo>
                      <a:pt x="6297789" y="225778"/>
                      <a:pt x="6715478" y="286456"/>
                      <a:pt x="7095067" y="355600"/>
                    </a:cubicBezTo>
                    <a:cubicBezTo>
                      <a:pt x="7474656" y="424744"/>
                      <a:pt x="7859890" y="510822"/>
                      <a:pt x="8195734" y="592666"/>
                    </a:cubicBezTo>
                    <a:cubicBezTo>
                      <a:pt x="8531578" y="674510"/>
                      <a:pt x="8956323" y="804333"/>
                      <a:pt x="9110134" y="846666"/>
                    </a:cubicBezTo>
                    <a:cubicBezTo>
                      <a:pt x="9263945" y="888999"/>
                      <a:pt x="9118600" y="846666"/>
                      <a:pt x="9118600" y="846666"/>
                    </a:cubicBezTo>
                    <a:lnTo>
                      <a:pt x="9110134" y="846666"/>
                    </a:lnTo>
                    <a:lnTo>
                      <a:pt x="9110134" y="846666"/>
                    </a:lnTo>
                  </a:path>
                </a:pathLst>
              </a:custGeom>
              <a:noFill/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>
              <a:xfrm>
                <a:off x="0" y="1028700"/>
                <a:ext cx="5495925" cy="371475"/>
              </a:xfrm>
              <a:custGeom>
                <a:avLst/>
                <a:gdLst>
                  <a:gd name="connsiteX0" fmla="*/ 0 w 5495925"/>
                  <a:gd name="connsiteY0" fmla="*/ 371475 h 371475"/>
                  <a:gd name="connsiteX1" fmla="*/ 752475 w 5495925"/>
                  <a:gd name="connsiteY1" fmla="*/ 228600 h 371475"/>
                  <a:gd name="connsiteX2" fmla="*/ 1857375 w 5495925"/>
                  <a:gd name="connsiteY2" fmla="*/ 76200 h 371475"/>
                  <a:gd name="connsiteX3" fmla="*/ 3114675 w 5495925"/>
                  <a:gd name="connsiteY3" fmla="*/ 9525 h 371475"/>
                  <a:gd name="connsiteX4" fmla="*/ 4371975 w 5495925"/>
                  <a:gd name="connsiteY4" fmla="*/ 0 h 371475"/>
                  <a:gd name="connsiteX5" fmla="*/ 5324475 w 5495925"/>
                  <a:gd name="connsiteY5" fmla="*/ 66675 h 371475"/>
                  <a:gd name="connsiteX6" fmla="*/ 5495925 w 5495925"/>
                  <a:gd name="connsiteY6" fmla="*/ 85725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25" h="371475">
                    <a:moveTo>
                      <a:pt x="0" y="371475"/>
                    </a:moveTo>
                    <a:cubicBezTo>
                      <a:pt x="221456" y="324643"/>
                      <a:pt x="442913" y="277812"/>
                      <a:pt x="752475" y="228600"/>
                    </a:cubicBezTo>
                    <a:cubicBezTo>
                      <a:pt x="1062037" y="179388"/>
                      <a:pt x="1463675" y="112712"/>
                      <a:pt x="1857375" y="76200"/>
                    </a:cubicBezTo>
                    <a:cubicBezTo>
                      <a:pt x="2251075" y="39688"/>
                      <a:pt x="2695575" y="22225"/>
                      <a:pt x="3114675" y="9525"/>
                    </a:cubicBezTo>
                    <a:cubicBezTo>
                      <a:pt x="3533775" y="-3175"/>
                      <a:pt x="4003675" y="-9525"/>
                      <a:pt x="4371975" y="0"/>
                    </a:cubicBezTo>
                    <a:cubicBezTo>
                      <a:pt x="4740275" y="9525"/>
                      <a:pt x="5137150" y="52388"/>
                      <a:pt x="5324475" y="66675"/>
                    </a:cubicBezTo>
                    <a:cubicBezTo>
                      <a:pt x="5511800" y="80962"/>
                      <a:pt x="5503862" y="83343"/>
                      <a:pt x="5495925" y="85725"/>
                    </a:cubicBezTo>
                  </a:path>
                </a:pathLst>
              </a:custGeom>
              <a:ln w="50800">
                <a:gradFill flip="none" rotWithShape="1">
                  <a:gsLst>
                    <a:gs pos="0">
                      <a:schemeClr val="accent1">
                        <a:tint val="44500"/>
                        <a:satMod val="16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3AE534D-A43F-4041-9D34-38CA144E64B7}" type="datetimeFigureOut">
              <a:rPr lang="en-US" smtClean="0"/>
              <a:pPr/>
              <a:t>1/21/2008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C292CF3-1079-440B-B83F-1896992D89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124200"/>
            <a:ext cx="8686800" cy="182976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Prepared for Bob and Carol Jones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17526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Hometown Realty Marketing Proposal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Prices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29600" cy="439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13</Words>
  <Application>Microsoft Office PowerPoint</Application>
  <PresentationFormat>On-screen Show (4:3)</PresentationFormat>
  <Paragraphs>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Aspect</vt:lpstr>
      <vt:lpstr>Prepared for Bob and Carol Jones</vt:lpstr>
      <vt:lpstr>Home Prices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2008-01-16T11:02:42Z</dcterms:created>
  <dcterms:modified xsi:type="dcterms:W3CDTF">2008-01-21T23:14:45Z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TC102413871033</vt:lpwstr>
  </property>
</Properties>
</file>